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0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93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46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rgbClr val="54BC9B"/>
                </a:solidFill>
              </a:rPr>
              <a:t>Drone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Entertainment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31168" y="4730368"/>
            <a:ext cx="415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 smtClean="0">
                <a:solidFill>
                  <a:schemeClr val="bg1"/>
                </a:solidFill>
              </a:rPr>
              <a:t>Small</a:t>
            </a:r>
            <a:r>
              <a:rPr lang="pt-BR" sz="3000" b="1" spc="100" dirty="0" smtClean="0">
                <a:solidFill>
                  <a:schemeClr val="bg1"/>
                </a:solidFill>
              </a:rPr>
              <a:t> UAV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have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been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flown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hobbyists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since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the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earliest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days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of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manned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flight</a:t>
            </a:r>
            <a:r>
              <a:rPr lang="pt-BR" sz="3000" b="1" spc="1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419227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4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4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4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4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Entertainment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Entertainment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In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United </a:t>
            </a:r>
            <a:r>
              <a:rPr lang="pt-BR" sz="3000" b="1" spc="100" dirty="0" err="1">
                <a:solidFill>
                  <a:srgbClr val="54BC9B"/>
                </a:solidFill>
              </a:rPr>
              <a:t>States</a:t>
            </a:r>
            <a:r>
              <a:rPr lang="pt-BR" sz="3000" b="1" spc="100" dirty="0">
                <a:solidFill>
                  <a:srgbClr val="54BC9B"/>
                </a:solidFill>
              </a:rPr>
              <a:t>, hobby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recreational</a:t>
            </a:r>
            <a:r>
              <a:rPr lang="pt-BR" sz="3000" b="1" spc="100" dirty="0">
                <a:solidFill>
                  <a:srgbClr val="54BC9B"/>
                </a:solidFill>
              </a:rPr>
              <a:t> use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such</a:t>
            </a:r>
            <a:r>
              <a:rPr lang="pt-BR" sz="3000" b="1" spc="100" dirty="0">
                <a:solidFill>
                  <a:srgbClr val="54BC9B"/>
                </a:solidFill>
              </a:rPr>
              <a:t> UAS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permitted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according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some </a:t>
            </a:r>
            <a:r>
              <a:rPr lang="pt-BR" sz="3000" b="1" spc="100" dirty="0" smtClean="0">
                <a:solidFill>
                  <a:schemeClr val="bg1"/>
                </a:solidFill>
              </a:rPr>
              <a:t>RULES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Entertainment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77221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t-BR" sz="3000" b="1" spc="100" dirty="0" err="1">
                <a:solidFill>
                  <a:srgbClr val="54BC9B"/>
                </a:solidFill>
              </a:rPr>
              <a:t>W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hen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operated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accordance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community-based</a:t>
            </a:r>
            <a:r>
              <a:rPr lang="pt-BR" sz="3000" b="1" spc="100" dirty="0">
                <a:solidFill>
                  <a:srgbClr val="54BC9B"/>
                </a:solidFill>
              </a:rPr>
              <a:t> set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safety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guidelines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nationwide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community-based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organizations</a:t>
            </a:r>
            <a:r>
              <a:rPr lang="pt-BR" sz="3000" b="1" spc="100" dirty="0" smtClean="0">
                <a:solidFill>
                  <a:srgbClr val="54BC9B"/>
                </a:solidFill>
              </a:rPr>
              <a:t>;</a:t>
            </a:r>
          </a:p>
          <a:p>
            <a:pPr marL="457200" indent="-457200">
              <a:buFont typeface="Arial" charset="0"/>
              <a:buChar char="•"/>
            </a:pP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3000" b="1" spc="100" dirty="0" err="1" smtClean="0">
                <a:solidFill>
                  <a:srgbClr val="54BC9B"/>
                </a:solidFill>
              </a:rPr>
              <a:t>when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limited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not</a:t>
            </a:r>
            <a:r>
              <a:rPr lang="pt-BR" sz="3000" b="1" spc="100" dirty="0">
                <a:solidFill>
                  <a:srgbClr val="54BC9B"/>
                </a:solidFill>
              </a:rPr>
              <a:t> more </a:t>
            </a:r>
            <a:r>
              <a:rPr lang="pt-BR" sz="3000" b="1" spc="100" dirty="0" err="1">
                <a:solidFill>
                  <a:srgbClr val="54BC9B"/>
                </a:solidFill>
              </a:rPr>
              <a:t>than</a:t>
            </a:r>
            <a:r>
              <a:rPr lang="pt-BR" sz="3000" b="1" spc="100" dirty="0">
                <a:solidFill>
                  <a:srgbClr val="54BC9B"/>
                </a:solidFill>
              </a:rPr>
              <a:t> 55 </a:t>
            </a:r>
            <a:r>
              <a:rPr lang="pt-BR" sz="3000" b="1" spc="100" dirty="0" err="1">
                <a:solidFill>
                  <a:srgbClr val="54BC9B"/>
                </a:solidFill>
              </a:rPr>
              <a:t>pounds</a:t>
            </a:r>
            <a:r>
              <a:rPr lang="pt-BR" sz="3000" b="1" spc="100" dirty="0">
                <a:solidFill>
                  <a:srgbClr val="54BC9B"/>
                </a:solidFill>
              </a:rPr>
              <a:t> (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exceptions</a:t>
            </a:r>
            <a:r>
              <a:rPr lang="pt-BR" sz="3000" b="1" spc="100" dirty="0" smtClean="0">
                <a:solidFill>
                  <a:srgbClr val="54BC9B"/>
                </a:solidFill>
              </a:rPr>
              <a:t>);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5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Entertainment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324487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t-BR" sz="3000" b="1" spc="100" dirty="0" err="1">
                <a:solidFill>
                  <a:srgbClr val="54BC9B"/>
                </a:solidFill>
              </a:rPr>
              <a:t>W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ithout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interfering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giving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way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manned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aircraft</a:t>
            </a:r>
            <a:r>
              <a:rPr lang="pt-BR" sz="3000" b="1" spc="100" dirty="0" smtClean="0">
                <a:solidFill>
                  <a:srgbClr val="54BC9B"/>
                </a:solidFill>
              </a:rPr>
              <a:t>;</a:t>
            </a:r>
          </a:p>
          <a:p>
            <a:pPr marL="457200" indent="-457200">
              <a:buFont typeface="Arial" charset="0"/>
              <a:buChar char="•"/>
            </a:pP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3000" b="1" spc="100" dirty="0" err="1">
                <a:solidFill>
                  <a:srgbClr val="54BC9B"/>
                </a:solidFill>
              </a:rPr>
              <a:t>W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ithin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5 </a:t>
            </a:r>
            <a:r>
              <a:rPr lang="pt-BR" sz="3000" b="1" spc="100" dirty="0" err="1">
                <a:solidFill>
                  <a:srgbClr val="54BC9B"/>
                </a:solidFill>
              </a:rPr>
              <a:t>miles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airport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after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notifying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air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traffic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control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660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121</Words>
  <Application>Microsoft Macintosh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2017-11-18T19:00:34Z</dcterms:modified>
</cp:coreProperties>
</file>